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60" r:id="rId3"/>
    <p:sldId id="259" r:id="rId4"/>
    <p:sldId id="257" r:id="rId5"/>
    <p:sldId id="261" r:id="rId6"/>
    <p:sldId id="265" r:id="rId7"/>
    <p:sldId id="263" r:id="rId8"/>
    <p:sldId id="264" r:id="rId9"/>
    <p:sldId id="266" r:id="rId10"/>
    <p:sldId id="269" r:id="rId11"/>
    <p:sldId id="268" r:id="rId12"/>
    <p:sldId id="267" r:id="rId13"/>
    <p:sldId id="270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2" d="100"/>
          <a:sy n="32" d="100"/>
        </p:scale>
        <p:origin x="2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28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379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155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3654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703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1522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433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8114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3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209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06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382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233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239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736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602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311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DDBEEB7-74BE-4823-8100-2214412E3A6C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0D2CFF4-4E5E-43E0-B99B-620DE13ED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474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hdays.ru/files/styles/large/public/prazdniki/1_maya.jpg?itok=7c4lHzLB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40" y="0"/>
            <a:ext cx="88392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38794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xn--80aeegahkcraiyfjetj3afc7pfp.xn--p1ai/1maya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038" y="0"/>
            <a:ext cx="9585203" cy="684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824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6064" y="3640665"/>
            <a:ext cx="8534400" cy="15070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ul-people.ru/wp-content/uploads/2012/04/9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2" y="217219"/>
            <a:ext cx="5918140" cy="63911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segodnya.ua/img/ui/_66a8da5658697873be3fb6026c43e2d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190" y="1610888"/>
            <a:ext cx="5786811" cy="36152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611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http://xn--80aeegahkcraiyfjetj3afc7pfp.xn--p1ai/1maya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57" y="0"/>
            <a:ext cx="48295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xn--80aeegahkcraiyfjetj3afc7pfp.xn--p1ai/1maya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205" y="-12624"/>
            <a:ext cx="4771267" cy="6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254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tetatet-club.ru/p/N139885302475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80" y="0"/>
            <a:ext cx="947928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5305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bestgif.ru/_ph/47/2/800065987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0"/>
            <a:ext cx="1077626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2559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encrypted-tbn3.gstatic.com/images?q=tbn:ANd9GcRKGBngra7fRKoeiIun6Ap6-O5GmG1VX_9HGSKTkQDwHNUJkzZ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467" y="0"/>
            <a:ext cx="6340760" cy="687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293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ladograd.net/wp-content/gallery/yarilo/fYWM5gUAyc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136" y="-1097"/>
            <a:ext cx="8333333" cy="6875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292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tunnel.ru/i/post/20/203810/289702/at4355731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288" y="0"/>
            <a:ext cx="4989631" cy="686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936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www.verapredkov.info/component/joomgallery/image?format=raw&amp;type=img&amp;id=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560" y="11797"/>
            <a:ext cx="4935040" cy="684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834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www.medved-magazine.ru/userfiles/images/obzor%202012/vesna/1m-The%20Library%20of%20Congress%20lond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14" y="0"/>
            <a:ext cx="9861881" cy="686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707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pics2.pokazuha.ru/p442/o/k/7151913yk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17" y="0"/>
            <a:ext cx="115503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381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atnews.org/_nw/80/s554286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06" y="-16429"/>
            <a:ext cx="10653452" cy="684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448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img-fotki.yandex.ru/get/4135/120613883.fd/0_7c803_cacd2278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999" y="0"/>
            <a:ext cx="8619936" cy="685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658999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44</TotalTime>
  <Words>0</Words>
  <Application>Microsoft Office PowerPoint</Application>
  <PresentationFormat>Широкоэкранный</PresentationFormat>
  <Paragraphs>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6</cp:revision>
  <dcterms:created xsi:type="dcterms:W3CDTF">2015-04-28T11:34:04Z</dcterms:created>
  <dcterms:modified xsi:type="dcterms:W3CDTF">2015-04-28T12:21:20Z</dcterms:modified>
</cp:coreProperties>
</file>